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۱ از هر ۲ طفل که علائم عفونت حاد تنفسی دارد، هیچ وقت به موقع به داکتر یا کلینیک مراجعه نمی‌کند.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 -23 ۲۰۲۲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million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-23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هر سال ۱ میلیون مادر نمی‌توانند به چهارمین معاینه مهم دوران بارداری‌شان بروند.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 -23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هیچ زنی نباید تنها زایمان کند و بدون حضور یک کارشناس سلامت ماهر باشد.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-23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تنها ۱ از هر ۳ کودک مبتلا به اسهال، نمک‌های خوراکی خوراکی حیاتی و فوری را که نیاز دارند، دریافت می‌کنند.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 -۲۳ ۲۰۲۲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۹۰٪ نوجوانان به اندازه کافی فعال نیستند که این خطر بیماری‌های مزمن را بالا می‌برد.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هیچ مادری نباید به خاطر زایمان جان خود را از دست بدهد.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هر روز ۹۰۰ دختر که هنوز کودک هستند، مادر می‌شوند.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 ۲۰۲۲-۲۰۲۳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-23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۶۰٪ مادران در ۴۸ ساعت اول حیاتی پس از زایمان مراقبت‌های بعد از زایمان را دریافت نمی‌کنند.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 -۲۳ ۲۰۲۲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-23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DAPMHHIV-502652578-1731668</_dlc_DocId>
    <_dlc_DocIdUrl xmlns="9e17fbd9-fb4c-4d20-9ec4-18aa77a91b0d">
      <Url>https://unicef.sharepoint.com/teams/DAPM-Health-HIV/_layouts/15/DocIdRedir.aspx?ID=DAPMHHIV-502652578-1731668</Url>
      <Description>DAPMHHIV-502652578-1731668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2bb238e2-5151-4cb4-a112-08d526c9eecf</vt:lpwstr>
  </property>
  <property fmtid="{D5CDD505-2E9C-101B-9397-08002B2CF9AE}" pid="4" name="MediaServiceImageTags">
    <vt:lpwstr/>
  </property>
</Properties>
</file>