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نصف کودکان که علائم عفونت شدید تنفسی دارند، هیچ وقت به موقع پیش یک ارائه‌دهنده خدمات بهداشتی نمی‌روند.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MICS-۲۳ ۲۰۲۲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1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-23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هر سال یک میلیون مادر معاینه چهارم بارداری حیاتی خود را از دست می‌دهند.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MICS -23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Afghanistan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هیچ زنی در افغانستان نباید تنها و بدون حضور یک متخصص بهداشت ماهر زایمان کند.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-23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فقط ۱ از هر ۳ کودک مبتلا به اسهال، بسته‌های نجات‌بخش آب‌نمک خوراکی را که فوراً نیاز دارند دریافت می‌کنند.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MICS -23 ۲۰۲۲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۹۰٪ نوجوانان کافی تحرک ندارند که این خطر بیماری‌های مزمن را افزایش می‌دهد.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Afghanistan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هیچ مادری در افغانستان نباید بر اثر زایمان جانش را از دست بدهد.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900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2022-2023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هر روز ۹۰۰ دختر که هنوز کودک هستند مادر می‌شوند.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MICS ۲۰۲۲-۲۰۲۳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over 60%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-23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افغانستان، بیش از ۶۰٪ مادران در ۴۸ ساعت اول پس از زایمان مراقبت‌های پزشکی لازم را دریافت نمی‌کنند.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MICS -23 ۲۰۲۲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Afghanistan,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-23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DAPMHHIV-502652578-1731660</_dlc_DocId>
    <_dlc_DocIdUrl xmlns="9e17fbd9-fb4c-4d20-9ec4-18aa77a91b0d">
      <Url>https://unicef.sharepoint.com/teams/DAPM-Health-HIV/_layouts/15/DocIdRedir.aspx?ID=DAPMHHIV-502652578-1731660</Url>
      <Description>DAPMHHIV-502652578-1731660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afe82451-f389-43a4-8dc7-fbf7a10e79be</vt:lpwstr>
  </property>
  <property fmtid="{D5CDD505-2E9C-101B-9397-08002B2CF9AE}" pid="4" name="MediaServiceImageTags">
    <vt:lpwstr/>
  </property>
</Properties>
</file>