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Afghanistan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۱ از هر ۲ کودک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در افغانستان که علائم عفونت شدید تنفسی دارند، به موقع به داکتر مراجعه نمی‌کنند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MICS -۲۳، ۲۰۲۲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million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Afghanistan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-23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۱ میلیون مادر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هر سال در افغانستان چکاپ پیش از زایمان چهارمش را از دست می‌دهند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MICS -23 ۲۰۲۲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Afghanistan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هیچ زنی در افغانستان نباید فقط به تنهایی زایمان کند و بدون حضور متخصص مراقبت‌های صحی باشد.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Afghanistan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-23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فقط ۱ از هر ۳ کودک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در افغانستان که اسهال دارند، نمک‌های خوراکی بازسازی آب بدن را که لازم دارند، دریافت می‌کنند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MICS -23 ۲۰۲۲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۹۰٪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از نوجوانان در افغانستان به اندازه‌ کافی فعال نیستند و این خطر بیماری‌های مزمن را افزایش می‌دهد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Afghanistan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هیچ مادری در افغانستان نباید بخاطر زایمان جانش را از دست بدهد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Afghanistan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2022-2023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۹۰۰ دختر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هر روز در افغانستان مادر می‌شوند، در حالی که خودشان هنوز کودک هستند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MICS ۲۰۲۲-۲۰۲۳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60%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Afghanistan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-23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افغانستان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بیشتر از ۶۰٪ مادران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در افغانستان در ۴۸ ساعت اول بعد از زایمان ویزیت پس از زایمان دریافت نمی‌کنند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منبع: MICS-۲۳ سال ۲۰۲۲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Afghanistan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Afghanistan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-23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DAPMHHIV-502652578-1731672</_dlc_DocId>
    <_dlc_DocIdUrl xmlns="9e17fbd9-fb4c-4d20-9ec4-18aa77a91b0d">
      <Url>https://unicef.sharepoint.com/teams/DAPM-Health-HIV/_layouts/15/DocIdRedir.aspx?ID=DAPMHHIV-502652578-1731672</Url>
      <Description>DAPMHHIV-502652578-1731672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cc2849cc-0ce2-4582-a565-21952f476bf6</vt:lpwstr>
  </property>
  <property fmtid="{D5CDD505-2E9C-101B-9397-08002B2CF9AE}" pid="4" name="MediaServiceImageTags">
    <vt:lpwstr/>
  </property>
</Properties>
</file>