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em cada 3 crianças com sintomas de infecção respiratória aguda nunca recebem atendimento médico a tempo.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2023-2024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700.000 mães deixam de fazer a quarta consulta pré-natal fundamental todo ano.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Indicadores Principais do DHS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MINPLAN 2015-2016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cada 50 segundos nasce um bebé sem a presença de um profissional de saúde qualificado.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MINPLAN 2015-2016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 1 em cada 3 crianças com diarreia recebe os sais de reidratação oral que salvam vidas e que precisam com urgência.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Indicadores Principais do DHS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Os adolescentes precisam se mexer mais para terem a mente e o corpo saudáveis.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Uma mulher morre devido à gravidez ou ao parto a cada 3 horas.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Mil meninas se tornam mães todo dia — e ainda são crianças.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2015-2016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das mães não recebem acompanhamento pós-natal nas primeiras 48 horas, que são as mais importantes.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Indicadores Principais do DHS 2023-2024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Angola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DAPMHHIV-502652578-1716166</_dlc_DocId>
    <_dlc_DocIdUrl xmlns="9e17fbd9-fb4c-4d20-9ec4-18aa77a91b0d">
      <Url>https://unicef.sharepoint.com/teams/DAPM-Health-HIV/_layouts/15/DocIdRedir.aspx?ID=DAPMHHIV-502652578-1716166</Url>
      <Description>DAPMHHIV-502652578-1716166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5684814d-b685-4df7-9ef4-7b8f4c22e7cf</vt:lpwstr>
  </property>
  <property fmtid="{D5CDD505-2E9C-101B-9397-08002B2CF9AE}" pid="4" name="MediaServiceImageTags">
    <vt:lpwstr/>
  </property>
</Properties>
</file>