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Angola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Angola, 1 em cada 3 crianças com sintomas de infecção respiratória aguda nunca chegam a ser atendidas a tempo por um profissional de saúde.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DHS 2023-2024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Angola, 700,000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Key Indicators 2023-2024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Angola, 700.000 mães deixam de fazer o quarto exame pré-natal essencial a cada ano.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Indicadores-Chave do DHS 2023-2024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Angola, a birth takes place without a skilled health professional every 50 seconds.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MINPLAN 2015-2016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Angola, nasce um bebê sem a presença de um profissional de saúde treinado a cada 50 segundos.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MINPLAN 2015-2016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Angola,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Key Indicators 2023-2024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Angola, só 1 em cada 3 crianças com diarreia recebe os sais de reidratação oral que salvam vidas e de que precisam com urgência.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Indicadores Principais do DHS 2023-2024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Adolescentes em Angola precisam se mexer mais para terem mente e corpo saudáveis.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Angola, a woman dies from pregnancy or childbirth every 3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Angola, uma mulher morre por causa da gravidez ou do parto a cada 3 horas.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Angola, 1000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Angola, 1000 meninas se tornam mães todo dia — ainda sendo crianças.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DHS 2015-2016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Angola, over 90%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Key Indicators 2023-2024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Angola, mais de 90% das mães não recebem atendimento médico nas primeiras 48 horas após o parto, que são muito importantes.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Indicadores Principais do DHS 2023-2024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Angola,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2023-2024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DAPMHHIV-502652578-1716162</_dlc_DocId>
    <_dlc_DocIdUrl xmlns="9e17fbd9-fb4c-4d20-9ec4-18aa77a91b0d">
      <Url>https://unicef.sharepoint.com/teams/DAPM-Health-HIV/_layouts/15/DocIdRedir.aspx?ID=DAPMHHIV-502652578-1716162</Url>
      <Description>DAPMHHIV-502652578-1716162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294a7264-22f9-48c7-b35b-0fc7ff3c39bc</vt:lpwstr>
  </property>
  <property fmtid="{D5CDD505-2E9C-101B-9397-08002B2CF9AE}" pid="4" name="MediaServiceImageTags">
    <vt:lpwstr/>
  </property>
</Properties>
</file>