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Angola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3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Angola com sintomas graves de infecção respiratória nunca recebe atendimento médico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Angola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Angola deixam de fazer sua quarta consulta pré-natal essencial todo ano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Angola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MINPLAN 2015-2016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50 segundos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nasce um bebê em Angola sem a presença de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MINPLAN 2015-2016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Angola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 1 em cada 3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Angola com diarreia recebe os sais de reidratação oral que salvam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Adolescentes em Angola precisam se mexer mais para terem mente e corpo saudáveis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Angola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3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em Angola morre por causa da gravidez ou do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Angola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meninas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Angola viram mães todo dia, mesmo ainda sendo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90%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Angola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Mais de 90% das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Angola não recebem assistência no pós-parto nas primeiras 48 horas, que são as mais importantes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Angola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DAPMHHIV-502652578-1716179</_dlc_DocId>
    <_dlc_DocIdUrl xmlns="9e17fbd9-fb4c-4d20-9ec4-18aa77a91b0d">
      <Url>https://unicef.sharepoint.com/teams/DAPM-Health-HIV/_layouts/15/DocIdRedir.aspx?ID=DAPMHHIV-502652578-1716179</Url>
      <Description>DAPMHHIV-502652578-1716179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5b7476bb-e9ef-4db0-b62a-14d843aef127</vt:lpwstr>
  </property>
  <property fmtid="{D5CDD505-2E9C-101B-9397-08002B2CF9AE}" pid="4" name="MediaServiceImageTags">
    <vt:lpwstr/>
  </property>
</Properties>
</file>