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në 5 fëmijë me simptoma të infeksionit akut të frymëmarrjes nuk shkojnë kurrë tek një mjek në kohë.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Çdo vit, 7,000 nëna nuk shkojnë në kontrollin e tyre të katërt prenatal që është shumë i rëndësishëm.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Asnjë grua nuk duhet të lindë vetëm, pa një profesionist shëndetësor të trajnuar.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Vetëm 1 në 3 fëmijë me diare marrin kripërat e oralit për rivendosjen e lëngjeve që u duhen urgjentisht për të shpëtuar jetën.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e adoleshentëve nuk ushtrojnë mjaftueshëm, gjë që rrit rrezikun për sëmundje kronike.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Një grua vdes çdo 6 muaj nga shtatzënia ose lindja.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Secili muaj 300 vajza bëhen nëna, edhe pse vetë janë ende fëmijë.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e nënave nuk marrin kujdes pas lindjes gjatë 48 orëve të para të rëndësishme.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5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DAPMHHIV-502652578-1716169</_dlc_DocId>
    <_dlc_DocIdUrl xmlns="9e17fbd9-fb4c-4d20-9ec4-18aa77a91b0d">
      <Url>https://unicef.sharepoint.com/teams/DAPM-Health-HIV/_layouts/15/DocIdRedir.aspx?ID=DAPMHHIV-502652578-1716169</Url>
      <Description>DAPMHHIV-502652578-1716169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a4a83238-986d-4690-b0aa-da9e3a7bda8e</vt:lpwstr>
  </property>
  <property fmtid="{D5CDD505-2E9C-101B-9397-08002B2CF9AE}" pid="4" name="MediaServiceImageTags">
    <vt:lpwstr/>
  </property>
</Properties>
</file>