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Albania, 70% of teens are insufficiently active, raising the risk of chronic disease.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WMP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Në Shqipëri, 1 në 5 fëmijë me simptoma të infeksionit akut të frymëmarrjes nuk shkojnë tek një mjek në kohë.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Burimi: DHS 2017-2018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Albania, 7,000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2017-2018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Në Shqipëri, 7,000 gra shtatzëna humbasin kontrollin e tyre të katërt prenatal çdo vit.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Burimi: DHS 2017-2018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woman in Albania should give birth alone, without a skilled health professional.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Asnjë grua në Shqipëri nuk duhet të lindë vetëm, pa asistencë nga një profesionist i shëndetit me përgatitje.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Albania, only 1 in 3 children with diarrhoea get the life-saving oral rehydration salts they urgently need.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2017-2018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Në Shqipëri, vetëm 1 në 3 fëmijë me diarre marrin kripërat shëruese orale për rivendosjen e lëngjeve që u duhen me ngut.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Burimi: DHS 2017-2018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Në Shqipëri, 70% e adoleshentëve nuk janë mjaftueshëm aktivë, që rrit rrezikun për sëmundje kronike.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Burimi: WMP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Albania, a woman dies from pregnancy or childbirth every 6 months.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Në Shqipëri, një grua vdes nga shtatzënia ose lindja çdo 6 muaj.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Burimi: MMEIG 2025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Albania, 300 girls become mothers every month — while still children themselves.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2017-2018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Në Shqipëri, çdo muaj 300 vajza bëhen nëna edhe pse janë ende fëmijë.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Burimi: DHS 2017-2018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Albania, over 10% of mothers do not receive postnatal care in the critical first 48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2017-2018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Në Shqipëri, më shumë se 10% e nënave nuk marrin kujdes pas lindjes në 48 orët e para të rëndësishme.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Burimi: DHS 2017-2018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Albania, 1 in 5 children with acute respiratory infection symptoms never see a health provider in time.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2017-2018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DAPMHHIV-502652578-1716165</_dlc_DocId>
    <_dlc_DocIdUrl xmlns="9e17fbd9-fb4c-4d20-9ec4-18aa77a91b0d">
      <Url>https://unicef.sharepoint.com/teams/DAPM-Health-HIV/_layouts/15/DocIdRedir.aspx?ID=DAPMHHIV-502652578-1716165</Url>
      <Description>DAPMHHIV-502652578-1716165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2026-06-04T17:06:46Z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c0f41c9a-ed00-4ea0-bd4c-f84f37f0f813</vt:lpwstr>
  </property>
  <property fmtid="{D5CDD505-2E9C-101B-9397-08002B2CF9AE}" pid="4" name="MediaServiceImageTags">
    <vt:lpwstr/>
  </property>
</Properties>
</file>