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Albania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në 5 fëmijë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Shqipëri me simptoma të infeksionit të përqëndruar të frymëmarrjes asnjëherë nuk shkojnë tek një mjek në kohë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Albania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7,000 nëna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Shqipëri humbasin kontrollin e tyre të rëndësishëm të katërt prenatal çdo vit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Albania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Asnjë grua në Shqipëri nuk duhet të lindë vetëm, pa praninë e një profesionisti të trajnuar shëndetësor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Albania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Vetëm 1 në 3 fëmijë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Shqipëri me diarre marrin kripëra orale për rehidrim që i shpëtojnë jetën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70%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 adoleshentëve në Shqipëri nuk janë mjaftueshëm aktivë, duke rritur rrezikun për sëmundje kronike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Albania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Çdo 6 muaj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një nënë në Shqipëri vdes nga shtatzënia ose lindja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Albania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 vajza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Shqipëri bëhen nëna çdo muaj, edhe pse janë ende fëmijë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Albania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Shqipëri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Mbi 10% e nënave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në Shqipëri nuk marrin kujdes shëndetësor pas lindjes në 48 orët e para të rëndësishme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Burimi: DHS 2017-2018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Albania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5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Albania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2017-2018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DAPMHHIV-502652578-1716172</_dlc_DocId>
    <_dlc_DocIdUrl xmlns="9e17fbd9-fb4c-4d20-9ec4-18aa77a91b0d">
      <Url>https://unicef.sharepoint.com/teams/DAPM-Health-HIV/_layouts/15/DocIdRedir.aspx?ID=DAPMHHIV-502652578-1716172</Url>
      <Description>DAPMHHIV-502652578-1716172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9768505a-2842-466b-89dd-31ff25cb5e2c</vt:lpwstr>
  </property>
  <property fmtid="{D5CDD505-2E9C-101B-9397-08002B2CF9AE}" pid="4" name="MediaServiceImageTags">
    <vt:lpwstr/>
  </property>
</Properties>
</file>