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United Arab Emirates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الإمارات العربية المتحدة يحتاجون لعلاج سريع لما تظهر عليهم أعراض التهاب الجهاز التنفسي الحاد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United Arab Emirates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الإمارات العربية المتحدة يحتجن لأربع زيارات قبل الولادة في كل حمل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United Arab Emirates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الإمارات العربية المتحدة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United Arab Emirates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الأطفال في الإمارات العربية المتحدة يحتاجون لأملاح الإماهة الفموية والزنك لمواجهة الإسهال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٨٠٪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من المراهقين في الإمارات العربية المتحدة ما بيحركوش كفاية، وده بيزيد خطر الإصابة بالأمراض المزمنة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United Arab Emirates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٥ أشهر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أم في الإمارات العربية المتحدة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United Arab Emirates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البنات في الإمارات العربية المتحدة ما لازم يصيروا أمهات وهما لسه عيال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United Arab Emirates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الإمارات العربية المتحدة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الأمهات في الإمارات العربية المتحدة بحاجة إلى رعاية خلال أول ٤٨ ساعة الحرجة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United Arab Emirates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United Arab Emirates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DAPMHHIV-502652578-1716175</_dlc_DocId>
    <_dlc_DocIdUrl xmlns="9e17fbd9-fb4c-4d20-9ec4-18aa77a91b0d">
      <Url>https://unicef.sharepoint.com/teams/DAPM-Health-HIV/_layouts/15/DocIdRedir.aspx?ID=DAPMHHIV-502652578-1716175</Url>
      <Description>DAPMHHIV-502652578-1716175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0b8478cb-5e96-487d-b8bb-b9d64d3c2119</vt:lpwstr>
  </property>
  <property fmtid="{D5CDD505-2E9C-101B-9397-08002B2CF9AE}" pid="4" name="MediaServiceImageTags">
    <vt:lpwstr/>
  </property>
</Properties>
</file>