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20 niños con síntomas de infección respiratoria aguda nunca recibe atención médica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50,000 madres no asisten a su cuarto control prenatal imprescindible.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DEIS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2 horas ocurre un parto sin la atención de un profesional de la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DEIS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6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Solo 1 de cada 6 niños con diarrea recibe los sobres de sales de rehidratación oral que necesitan urgentemente para salvar su vida.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80 % de los adolescentes no hace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el embarazo o parto cada 2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día, 700 niñas se convierten en madres siendo todavía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3% de las madres no reciben atención médica en las primeras 48 horas después del parto, que son muy importantes.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2019-2020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Argentina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20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DAPMHHIV-502652578-1716184</_dlc_DocId>
    <_dlc_DocIdUrl xmlns="9e17fbd9-fb4c-4d20-9ec4-18aa77a91b0d">
      <Url>https://unicef.sharepoint.com/teams/DAPM-Health-HIV/_layouts/15/DocIdRedir.aspx?ID=DAPMHHIV-502652578-1716184</Url>
      <Description>DAPMHHIV-502652578-1716184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ddce6e8f-b12b-474d-ac07-8655e6447d02</vt:lpwstr>
  </property>
  <property fmtid="{D5CDD505-2E9C-101B-9397-08002B2CF9AE}" pid="4" name="MediaServiceImageTags">
    <vt:lpwstr/>
  </property>
</Properties>
</file>