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Argentina,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Argentina, 1 de cada 20 niños con síntomas de infección respiratoria aguda nunca recibe atención médica a tiempo.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MICS 2019-2020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Argentina, 50,000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2019-2020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Argentina, cada año 50,000 madres no asisten a su cuarta consulta prenatal, que es muy importante.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MICS 2019-2020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Argentina, a birth takes place without a skilled health professional every 2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DEIS 2023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Argentina, cada 2 horas ocurre un parto sin la atención de un profesional de la salud capacitado.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DEIS 2023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Argentina, only 1 in 6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2019-2020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Argentina, solo 1 de cada 6 niños con diarrea recibe las sales de rehidratación oral que necesitan urgentemente para salvar su vida.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MICS 2019-2020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Argentina, el 80 % de los adolescentes no se mueve lo suficiente, lo que aumenta el riesgo de enfermedades crónicas.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Argentina, a woman dies from pregnancy or childbirth every 2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Argentina, una mujer muere por embarazos o parto cada 2 días.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Argentina, 700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2019-2020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Argentina, 700 niñas se convierten en madres todos los días, siendo aún niñas ellas mismas.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MICS 2019-2020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Argentina, over 3%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2019-2020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Argentina, más del 3 % de las madres no reciben atención postnatal en las primeras 48 horas, que son fundamentales.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MICS 2019-2020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Argentina, 1 in 20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2019-2020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DAPMHHIV-502652578-1716180</_dlc_DocId>
    <_dlc_DocIdUrl xmlns="9e17fbd9-fb4c-4d20-9ec4-18aa77a91b0d">
      <Url>https://unicef.sharepoint.com/teams/DAPM-Health-HIV/_layouts/15/DocIdRedir.aspx?ID=DAPMHHIV-502652578-1716180</Url>
      <Description>DAPMHHIV-502652578-1716180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2026-06-04T17:07:27Z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29ac47b6-1707-4805-a2b8-8527a5bd6dc6</vt:lpwstr>
  </property>
  <property fmtid="{D5CDD505-2E9C-101B-9397-08002B2CF9AE}" pid="4" name="MediaServiceImageTags">
    <vt:lpwstr/>
  </property>
</Properties>
</file>