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Argentina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20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Argentina que tienen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Argentina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Argentina no asisten a su cuarta consulta prenatal vital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Argentina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DEIS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nace un bebé en Argentina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DEIS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Argentina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Solo 1 de cada 6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con diarrea en Argentina recibe las sales de rehidratación oral que salvan vidas que necesita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Argentina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Argentina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Argentina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Argentina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Argentina se convierten en madres cada día,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Argentina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3 %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Argentina no reciben atención postnatal en las primeras 48 horas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Argentina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DAPMHHIV-502652578-1716181</_dlc_DocId>
    <_dlc_DocIdUrl xmlns="9e17fbd9-fb4c-4d20-9ec4-18aa77a91b0d">
      <Url>https://unicef.sharepoint.com/teams/DAPM-Health-HIV/_layouts/15/DocIdRedir.aspx?ID=DAPMHHIV-502652578-1716181</Url>
      <Description>DAPMHHIV-502652578-1716181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092e49c6-a366-49f8-9bc9-c71efb5f113e</vt:lpwstr>
  </property>
  <property fmtid="{D5CDD505-2E9C-101B-9397-08002B2CF9AE}" pid="4" name="MediaServiceImageTags">
    <vt:lpwstr/>
  </property>
</Properties>
</file>