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Թոքաբորբի ախտանիշներ ունեցող 10 երեխայից 1-ը երբեք ժամանակին չի դիմում բժշկի։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Տեղեկության աղբյուր՝ DHS 2015-2016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Ամեն տարի 2,000 մայրեր բաց են թողնում իրենց կարևոր չորրորդ հղիության նախնական ստուգումը։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Հղում՝ DHS 2015-2016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Ոչ մի կին չպետք է առանց որակավորված բժշկի ծննդաբերի միայնակ։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Երեխաներից միայն 3-ում մեկը, որ մոտիկվում է փորլուծություն, ստանում է իրեն անհապաղ անհրաժեշտ կյանքի փրկիչ բերանային վերականգնման աղերը։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Տվյալների աղբյուր՝ DHS 2015-2016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Երիտասարդների 80%-ը բավարար ֆիզիկական ակտիվություն չունի, ինչն ավելի մեծացնում է հ kronիկական հիվանդությունների վտանգը։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Հղում՝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Ամեն 2 ամիս մի կին մահանում է հղիության կամ ծննդաբերության հետևանքով։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Աղբյուր՝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Ամիսական մոտ 90 աղջիկ ծնում է՝ դեռ ինքն էլ մանկահասակ է։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Նյութի աղբյուր՝ DHS 2015-2016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Հայաստան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Մորը ծննդից հետո առաջին 48 ժամում 3%-ը չեն ստանում պոստնատալային բուժօգնություն։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Աղբյուր՝ DHS 2015-2016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Armenia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10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DAPMHHIV-502652578-1716192</_dlc_DocId>
    <_dlc_DocIdUrl xmlns="9e17fbd9-fb4c-4d20-9ec4-18aa77a91b0d">
      <Url>https://unicef.sharepoint.com/teams/DAPM-Health-HIV/_layouts/15/DocIdRedir.aspx?ID=DAPMHHIV-502652578-1716192</Url>
      <Description>DAPMHHIV-502652578-1716192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55b84db7-56a9-4949-9eee-c4d1cad848c2</vt:lpwstr>
  </property>
  <property fmtid="{D5CDD505-2E9C-101B-9397-08002B2CF9AE}" pid="4" name="MediaServiceImageTags">
    <vt:lpwstr/>
  </property>
</Properties>
</file>