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Armenia,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Հայաստան-ում ակնթարթային շնչառական վարակի ախտանիշներ ունեցող երեխաների 10-ից 1-ը երբեք ժամանակին բժշկի մոտ չի գնում։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Աղբյուր՝ DHS 2015-2016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Armenia, 2,000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Հայաստան-ում ամեն տարի 2,000 մայրեր չեն գնում իրենց կարևոր չորրորդantenatal ստուգմանը։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Հղում՝ DHS 2015-2016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Armenia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Հայաստան-ում ոչ մի կին չի պետք է երեխա ծնվի միայնակ, առանց ներկայացուցիչ որակյալ առողջապահության ոլորտի։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Armenia,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Հայաստան երկրում շիճուկով երեխաներից միայն 3-ից 1-ն են բացակայող արագ օգնություն ցուցաբերող դեղամիջոց, բանավոր հեղուկների վերականգնման աղեր ստանում։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Ծագումը՝ DHS 2015-2016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Հայաստան-ում դեռահասների 80%-ը քիչ ֆիզիկական ակտիվություն ունեն, որից բարձրանում է քրոնիկ հիվանդությունների վտանգը։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Ծագում՝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Armenia, a woman dies from pregnancy or childbirth every 2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Հայաստան–ում ամեն երկու ամիսը մեկ կին մահանում է հղիության կամ ծննդաբերության պատճառով։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Աղբյուր՝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Armenia, 90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Հայաստան-ում ամեն ամիս 90 աղջիկ դառնում են մայրեր՝ դեռ երեխա լինելով։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Առաքելություն՝ DHS 2015-2016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Armenia, over 3%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Հայաստան-ում 3%-ից ավել մայրեր իրենց նորածնի լուրջ ծննդյան հերթական 48 ժամվա ընթացքում չեն ստանում պոստնատալ խնամք։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Աղբյուր՝ DHS 2015-2016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Armenia, 1 in 10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DAPMHHIV-502652578-1716186</_dlc_DocId>
    <_dlc_DocIdUrl xmlns="9e17fbd9-fb4c-4d20-9ec4-18aa77a91b0d">
      <Url>https://unicef.sharepoint.com/teams/DAPM-Health-HIV/_layouts/15/DocIdRedir.aspx?ID=DAPMHHIV-502652578-1716186</Url>
      <Description>DAPMHHIV-502652578-1716186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e3591dd9-e2f6-412f-b051-0e4f5e44c94e</vt:lpwstr>
  </property>
  <property fmtid="{D5CDD505-2E9C-101B-9397-08002B2CF9AE}" pid="4" name="MediaServiceImageTags">
    <vt:lpwstr/>
  </property>
</Properties>
</file>