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Armenia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10-ից 1 երեխա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Հայաստան-ում, ում մոտ սուր շնչառական վարակների علامات կան, երբեք ժամանակին չեն դիմում բուժօգնության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Տեղեկանքի աղբյուր՝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Armenia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մայրեր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տարվա հետքերում Հայաստան-ում չեն դիմում իրենց կարևոր չորրորդ հղիության նախածննդյան ստուգմանը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Հղում՝ DHS 2015-2016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Armenia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Հայաստան-ում միակուսիկակողմից ծնունդ տալ չպետք է լինի մի կին առանց հմտացած առողջապահական մասնագետի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Armenia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Մինչեւ 3 երեխայից միայն 1-ն է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Հայաստան-ում աղիքային վարակով ստանում անհրաժեշտ կյանքի փրկարար ORS-ը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Տվյալներ՝ DHS 2015-2016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Հայաստան–ի դեռահասների մեծ մասը բավական սպորտով չի զբաղվում, ինչը մեծացնում է քրոնիկ بیماریերի վտանգը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Աղբյուր՝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Armenia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Ամեն երկու ամիսը մեկ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Հայաստան-ում մի մայր մահանում է հղիության կամ ծննդաբերության պատճառով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Աղբյուր՝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Armenia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աղջիկ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յուրաքանչյուր ամսում Հայաստան-ում դառնում են մայրեր, չնայած նրանք էլ դեռ երեխաներ են: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Մեկնարկում՝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Armenia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Ավելի քան 3%-ը մայրերի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Հայաստան-ում չեն ստանում ծննդյան կապակցությամբ ստուգում կենսական առաջին 48 ժամվա ընթացքում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Ծառայող աղբյուր՝ DHS 2015-2016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Armenia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DAPMHHIV-502652578-1716190</_dlc_DocId>
    <_dlc_DocIdUrl xmlns="9e17fbd9-fb4c-4d20-9ec4-18aa77a91b0d">
      <Url>https://unicef.sharepoint.com/teams/DAPM-Health-HIV/_layouts/15/DocIdRedir.aspx?ID=DAPMHHIV-502652578-1716190</Url>
      <Description>DAPMHHIV-502652578-1716190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a676eb79-aed1-4b35-942e-e3d9ec2f02b8</vt:lpwstr>
  </property>
  <property fmtid="{D5CDD505-2E9C-101B-9397-08002B2CF9AE}" pid="4" name="MediaServiceImageTags">
    <vt:lpwstr/>
  </property>
</Properties>
</file>