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9ecf89206ee0d093cb390222902967ea95f9bb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dbfced641f776bab0e4346e05daa215af2b4c0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9cd0ae18fa70994b02018888ef16ded1f423c480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0847b10c1eb5c5f0d1ce5bf9d523bf1ef936296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00a48da5a25a6428925f2306af424ba99df27780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Antigua and Barbuda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80%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of teens in Antigua and Barbuda are insufficiently active, raising risk of chronic disease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Antigua and Barbuda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30 months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Antigua and Barbuda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Antigua and Barbuda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Girls in Antigua and Barbuda should not become mothers as children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Antigua and Barbuda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Antigua and Barbuda need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Antigua and Barbuda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Antigua and Barbuda need timely care when acute respiratory infection symptoms strike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Antigua and Barbuda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Antigua and Barbuda need four antenatal visits, every pregnancy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Antigua and Barbuda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No woman in Antigua and Barbuda should give birth alone,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Antigua and Barbuda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Antigua and Barbuda need oral rehydration salts and zinc to fight diarrhoea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DAPMHHIV-502652578-1716195</_dlc_DocId>
    <_dlc_DocIdUrl xmlns="9e17fbd9-fb4c-4d20-9ec4-18aa77a91b0d">
      <Url>https://unicef.sharepoint.com/teams/DAPM-Health-HIV/_layouts/15/DocIdRedir.aspx?ID=DAPMHHIV-502652578-1716195</Url>
      <Description>DAPMHHIV-502652578-1716195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2026-06-04T17:07:21Z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737845bd-675a-47c0-a4b8-5a22605362c8</vt:lpwstr>
  </property>
  <property fmtid="{D5CDD505-2E9C-101B-9397-08002B2CF9AE}" pid="4" name="MediaServiceImageTags">
    <vt:lpwstr/>
  </property>
</Properties>
</file>