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Uşaqlara ağız və nəfəs yollarının kəskin infeksiyası baş verəndə vaxtında tibbi yardım lazımdır.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Hər il 10.000 ana vacib sayılan dördüncü hamiləlik müayinəsini keçmir.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Mənbə: MICS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Heç bir qadın ixtisaslı tibbi personal olmadan tək başına doğuş etməməlidir.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İshalı olan uşaqların ancaq yarısı həyatı xilas edən ağızdan rehidrasiya duzlarını vaxtında ala bilir.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Mənbə: MICS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Sağlam zehn və bədən üçün yeniyetmələr daha çox hərəkət etməlidirlər.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Hər 20 gündə bir qadın hamiləlik və ya doğuş zamanı həyatını itirir.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Mənbə: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Hər ay 1000 qız hələ uşaqlıqda ana olur.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Mənbə: MICS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Anaların 10%-i doğuşdan sonra ilk 48 saat ərzində lazımı baxımı almır.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Mənbə: MİKS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DAPMHHIV-502652578-1716209</_dlc_DocId>
    <_dlc_DocIdUrl xmlns="9e17fbd9-fb4c-4d20-9ec4-18aa77a91b0d">
      <Url>https://unicef.sharepoint.com/teams/DAPM-Health-HIV/_layouts/15/DocIdRedir.aspx?ID=DAPMHHIV-502652578-1716209</Url>
      <Description>DAPMHHIV-502652578-1716209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cdfd8b72-b5ca-40d2-9079-6e2ff47894cc</vt:lpwstr>
  </property>
  <property fmtid="{D5CDD505-2E9C-101B-9397-08002B2CF9AE}" pid="4" name="MediaServiceImageTags">
    <vt:lpwstr/>
  </property>
</Properties>
</file>