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Azerbaijan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Azərbaycan uşaqları kəskin tənəffüs yoluxması zamanı vaxtında tibbi yardım almalıdır.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Azerbaijan, 10,000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Azərbaycan-də hər il 10,000 ana dördüncü hamiləlik müayinəsini qaçırır.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Mənbə: MICS 2023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Azerbaijan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Azərbaycan-da heç bir qadın təcrübəli sağlıq işçisi olmadan təkbaşına doğuş etməməlidir.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Azerbaijan,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Azərbaycandə ishal olan uşaqların ancaq yarısı həyati önəmli olan təcili lazım olan ağızdan verilən rehidratasiya duzlarını alır.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Mənbə: MİÇS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Azərbaycan-də yeniyetmələr sağlam zehn və bədən üçün daha çox hərəkətə ehtiyac duyurlar.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Azerbaijan, a woman dies from pregnancy or childbirth every 20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Azərbaycan-də hər 20 gündə bir qadın hamiləlik və ya doğuş səbəbindən həyatını itirir.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Mənbə: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Azerbaijan, 1000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Azərbaycandə hər ay 1000 qız hələ uşaq olarkən ana olur.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Mənbə: MICS 2023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Azerbaijan, over 10%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Azərbaycan-da anaların 10%-dən çoxu doğuşdan sonrakı ən vacib ilk 48 saat ərzində tibbi baxış almır.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Mənbə: MICS 2023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Azerbaijan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DAPMHHIV-502652578-1716196</_dlc_DocId>
    <_dlc_DocIdUrl xmlns="9e17fbd9-fb4c-4d20-9ec4-18aa77a91b0d">
      <Url>https://unicef.sharepoint.com/teams/DAPM-Health-HIV/_layouts/15/DocIdRedir.aspx?ID=DAPMHHIV-502652578-1716196</Url>
      <Description>DAPMHHIV-502652578-1716196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1f6b77d7-bf32-468d-ae3a-0e6fd6ff6b31</vt:lpwstr>
  </property>
  <property fmtid="{D5CDD505-2E9C-101B-9397-08002B2CF9AE}" pid="4" name="MediaServiceImageTags">
    <vt:lpwstr/>
  </property>
</Properties>
</file>