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Azerbaijan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Azerbaijan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Azerbaijan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Azerbaijan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Azərbaycan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10,000 ana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hər il Azərbaycan kritikal dördüncü hamiləlik dövrü müayinəsini əldən verir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Mənbə: MICS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Azerbaijan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Azerbaijan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Azərbaycan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Azərbaycan ölkəsində heç bir qadın təkbaşına, ixtisaslı səhiyyə işçisi olmadan doğuş etməməlidir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Azerbaijan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Azerbaijan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Azərbaycan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Yalnız hər 2 uşağın 1-i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Azərbaycan-də ishal olanda lazımlı həyat qurtarıcı ağızdan maye bərpa duzlarını alır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Mənbə: MICS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Azərbaycan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Azərbaycan-də yeniyetmələr sağlam zehn və dənə sağ qalmaq üçün daha çox fiziki fəaliyyətə ehtiyac duyur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Azerbaijan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Azerbaijan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Azərbaycan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Hər 20 gündə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Azərbaycan-da bir ana hamiləlikdən və ya doğuşdan ölür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Mənbə: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Azerbaijan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Azerbaijan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Azərbaycan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1000 qız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Azərbaycan-də hər ay hələ uşaq olanda ana olurlar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Mənbə: MİKS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Azerbaijan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10%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Azerbaijan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Azerbaijan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Azerbaijan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Azərbaycan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Azərbaycan-də uşaqlar ağciyər yoluxucu xəstəlik simptomları başlayanda dərhal tibbi yardıma ehtiyac duyurlar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DAPMHHIV-502652578-1716202</_dlc_DocId>
    <_dlc_DocIdUrl xmlns="9e17fbd9-fb4c-4d20-9ec4-18aa77a91b0d">
      <Url>https://unicef.sharepoint.com/teams/DAPM-Health-HIV/_layouts/15/DocIdRedir.aspx?ID=DAPMHHIV-502652578-1716202</Url>
      <Description>DAPMHHIV-502652578-1716202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15455aab-a25a-4724-ab2a-20b029b15209</vt:lpwstr>
  </property>
  <property fmtid="{D5CDD505-2E9C-101B-9397-08002B2CF9AE}" pid="4" name="MediaServiceImageTags">
    <vt:lpwstr/>
  </property>
</Properties>
</file>