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4f8d5dd602eaca1d77e115d7507a0c4196c4d0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60cf34a71c6971ed39a31ea2a419149cb89685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45ab9727e602ccb242f10c40116f717b300cbc4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45ab9727e602ccb242f10c40116f717b300cbc4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f93277304a07ffa56fd23b50a59095700978e4b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f93277304a07ffa56fd23b50a59095700978e4b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eb657232e3cb97009e017923644f6b44f6a0e8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eb657232e3cb97009e017923644f6b44f6a0e8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4f8d5dd602eaca1d77e115d7507a0c4196c4d0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e9e11d137fb866205296e63b26fd3a9f13c50c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e9e11d137fb866205296e63b26fd3a9f13c50c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738f03d8edb55c114c273401ecd0848ced417d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738f03d8edb55c114c273401ecd0848ced417d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6007a12cb0636650cf7a1ec870f6f335e8c6f19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6007a12cb0636650cf7a1ec870f6f335e8c6f19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60cf34a71c6971ed39a31ea2a419149cb89685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Burundi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Teens need more movement for healthy minds and bodies.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Uburundi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Umwana umwe muri bibiri afise ibimenyetso vy'indwara y'ubuhumekero idatwara igihe ntavyigere ajana kwa muganga ngo avurwe.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Inkomoko: DHS 2016-2017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Burundi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200,000 mothers miss their critical fourth antenatal check-up each year.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EDS 2016-2017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Uburundi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Abavyeyi 200,000 ntibaja gukurikiranwa ku nshuro ya kane igihe barindiriye buri mwaka.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Inkomoko: EDS 2016-2017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Burundi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birth takes place without a skilled health professional every 5 minutes.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ADSS 2022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Uburundi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Ivyo kubyara bitaba bikurikiranwa n’umuganga w’umwuga buri minutsi 5.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Insanganyamatsiko: ADSS 2022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Burundi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Only 1 in 3 children with diarrhoea get the life-saving oral rehydration salts they urgently need.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2016-2017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Uburundi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Ni abana 1 mu 3 gusa bafise isesemi batihutira guhabwa utuvangavanga twa ORS tubarokora ubuzima.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Inkomoko: DHS 2016-2017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Uburundi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Abangavu bakeneye gukora imyimenyerezo ngororamubiri nyinshi kugira ngo bagire ubuzima bwiza bw’ubwenge n’umubiri.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Burundi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5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Uburundi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Umugore apfa kubera inda canke kwibaruka buri masaha 5.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Inkomoko: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Burundi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200 girls become mothers every day — while still children themselves.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2016-2017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Uburundi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Abakobwa 200 babura inda buri musi — kandi bakiri abana ubwabo.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Inkomoko: DHS 2016-2017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Burundi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50% of mothers do not receive postnatal care in the critical first 48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2016-2017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Uburundi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Abavyeyi 50% ntibahabwa ivyo kuvurwa mu masaha 48 ya mbere nyuma yo kwibaruka.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Inkomoko: DHS 2016-2017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Burundi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in 2 children with acute respiratory infection symptoms never see a health provider in time.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2016-2017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DAPMHHIV-502652578-1716210</_dlc_DocId>
    <_dlc_DocIdUrl xmlns="9e17fbd9-fb4c-4d20-9ec4-18aa77a91b0d">
      <Url>https://unicef.sharepoint.com/teams/DAPM-Health-HIV/_layouts/15/DocIdRedir.aspx?ID=DAPMHHIV-502652578-1716210</Url>
      <Description>DAPMHHIV-502652578-1716210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fb40a97c-8a40-4b65-a12f-812aa9115df6</vt:lpwstr>
  </property>
  <property fmtid="{D5CDD505-2E9C-101B-9397-08002B2CF9AE}" pid="4" name="MediaServiceImageTags">
    <vt:lpwstr/>
  </property>
</Properties>
</file>