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Burundi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Uburundi, umwana umwe muri babiri afise ibimenyetso vy’indwara y’ubuhumekero atabona ubuvuzi mu gihe gikwiye.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Inkingi: DHS 2016-2017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Burundi, 200,000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EDS 2016-2017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Uburundi, abagore 200,000 bacika agahebuzo ka kane k’ingenzi ko gusuzumwa bitariki umwaka ku wundi.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Isoko: EDS 2016-2017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Burundi, a birth takes place without a skilled health professional every 5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ADSS 2022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Uburundi, umwana avyara adafashijwe n’umuganga w’umwuga buri miniti 5.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Inyandiko: ADSS 2022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Burundi,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Uburundi, umwana umwe gusa mu batatu bafise isesemi ridasanzwe afata imiti y’amasalwe y’akazi ko kongera amazi mu mubiri akeneye cane.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Inkomoko: DHS 2016-2017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Abana b’imyaka y’ubwangavu muri Uburundi bagomba gukora imyimenyerezo ngororamubiri myinshi kugira ngo bagire ubuzima bwiza mu mutwe no ku mubiri.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Burundi, a woman dies from pregnancy or childbirth every 5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Uburundi, umugore umwe apfa kubera inda canke ivuka buri masaha 5.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Isoko: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Burundi, 200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Uburundi, abakobwa 200 batanguza kurongorwa buri musi — nyene bakiri abana.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Inkomoko: DHS 2016-2017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Burundi, over 50%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Muri Uburundi, benshi kurenza 50% b’abavyeyi ntibahabwa ubuvuzi bukenewe mu masaha yambere 48 inyuma yo kubyara.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Insoko: DHS 2016-2017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Burundi,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2016-2017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DAPMHHIV-502652578-1716203</_dlc_DocId>
    <_dlc_DocIdUrl xmlns="9e17fbd9-fb4c-4d20-9ec4-18aa77a91b0d">
      <Url>https://unicef.sharepoint.com/teams/DAPM-Health-HIV/_layouts/15/DocIdRedir.aspx?ID=DAPMHHIV-502652578-1716203</Url>
      <Description>DAPMHHIV-502652578-1716203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8cd79ed3-58e1-4484-91ab-37600e9a4ae1</vt:lpwstr>
  </property>
  <property fmtid="{D5CDD505-2E9C-101B-9397-08002B2CF9AE}" pid="4" name="MediaServiceImageTags">
    <vt:lpwstr/>
  </property>
</Properties>
</file>