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4f8d5dd602eaca1d77e115d7507a0c4196c4d0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60cf34a71c6971ed39a31ea2a419149cb89685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45ab9727e602ccb242f10c40116f717b300cbc4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45ab9727e602ccb242f10c40116f717b300cbc4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f93277304a07ffa56fd23b50a59095700978e4b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f93277304a07ffa56fd23b50a59095700978e4b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eb657232e3cb97009e017923644f6b44f6a0e8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eb657232e3cb97009e017923644f6b44f6a0e8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4f8d5dd602eaca1d77e115d7507a0c4196c4d0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e9e11d137fb866205296e63b26fd3a9f13c50c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e9e11d137fb866205296e63b26fd3a9f13c50c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738f03d8edb55c114c273401ecd0848ced417d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738f03d8edb55c114c273401ecd0848ced417d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6007a12cb0636650cf7a1ec870f6f335e8c6f19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6007a12cb0636650cf7a1ec870f6f335e8c6f19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60cf34a71c6971ed39a31ea2a419149cb89685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Burundi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Teens in Burundi need more movement for healthy minds and bodies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Uburundi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Umwana umwe muri babiri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mu Uburundi arushirije kwumva indwara y’ubuhumekero ntiyigeze ajana kwa muganga ku gihe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Inyandiko: DHS 2016-2017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Burundi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200,000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Burundi miss their critical fourth antenatal check-up each year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EDS 2016-2017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Uburundi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Abavyeyi 200,000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muri Uburundi ntibashika ku gupimwa kwa kane kw’ingenzi igihe batwite buri mwaka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Inkomoko: EDS 2016-2017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Burundi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5 minutes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birth in Burundi takes place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ADSS 2022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Uburundi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Buri mininota 5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haboneka umwana avutse i Uburundi adafashijwe n’umuvuzi uwo ari we wese w’umwuga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Igisoko: ADSS 2022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Burundi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Only 1 in 3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Burundi with diarrhoea get the life-saving oral rehydration salts they need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2016-2017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Uburundi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Umwana umwe gusa muri batatu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afise iseseme muri Uburundi abahembwa amashuga yo mu kanwa (ORS) akiza ubuzima akeneye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Inkomoko: DHS 2016-2017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Uburundi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Urubyiruko muri Uburundi barakeneye kugenda cane kugira ngo bagire intekerezo n’imibiri myiza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Burundi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5 hours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Burundi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Uburundi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Buri amasaha 5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umwigeme umwe muri Uburundi apfa bitewe no kuvyara canke inda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Inkomoko: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Burundi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200 girls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Burundi become mothers every day, while still children themselves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2016-2017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Uburundi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abakobwa 200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muri Uburundi babaye abavyeyi buri musi, kandi barkiri abana ubwabo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Inyandiko: DHS 2016-2017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Burundi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Over 50% of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Burundi do not receive postnatal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2016-2017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Uburundi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Abavyeyi barenga 50%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muri Uburundi nta kwitaho kw’imweja baba babona mu masaha 48 ya mbere y’akataraboneka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Inkomoko: DHS 2016-2017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Burundi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in 2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Burundi with acute respiratory infection symptoms never see a health provider in time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DHS 2016-2017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DAPMHHIV-502652578-1716206</_dlc_DocId>
    <_dlc_DocIdUrl xmlns="9e17fbd9-fb4c-4d20-9ec4-18aa77a91b0d">
      <Url>https://unicef.sharepoint.com/teams/DAPM-Health-HIV/_layouts/15/DocIdRedir.aspx?ID=DAPMHHIV-502652578-1716206</Url>
      <Description>DAPMHHIV-502652578-1716206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2da3a13a-22b6-4d06-9d5d-7fd59ea641c1</vt:lpwstr>
  </property>
  <property fmtid="{D5CDD505-2E9C-101B-9397-08002B2CF9AE}" pid="4" name="MediaServiceImageTags">
    <vt:lpwstr/>
  </property>
</Properties>
</file>