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enfant sur 2 avec des signes d’infection respiratoire aiguë ne consulte jamais un soignant à temps.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2021-2022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année, 200 000 mères ne font pas leur quatrième visite prénatale essentielle.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2021-2022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6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naissance se fait sans personnel de santé qualifié toutes les 6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2021-2022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7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Seulement 1 enfant sur 7 qui a la diarrhée reçoit les sels de réhydratation orale indispensables dont il a urgemment besoin.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2021-2022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80 % des ados ne bougent pas assez, ce qui augmente le risque de maladies chroniques.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4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toutes les 4 heures à cause de la grossesse ou de l’accouchement.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jour, 300 filles deviennent mères alors qu'elles sont encore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2021-2022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Bénin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20 % des mères ne bénéficient pas de soins postnatals dans les 48 premières heures cruciales.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2021-2022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Benin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DAPMHHIV-502652578-1716216</_dlc_DocId>
    <_dlc_DocIdUrl xmlns="9e17fbd9-fb4c-4d20-9ec4-18aa77a91b0d">
      <Url>https://unicef.sharepoint.com/teams/DAPM-Health-HIV/_layouts/15/DocIdRedir.aspx?ID=DAPMHHIV-502652578-1716216</Url>
      <Description>DAPMHHIV-502652578-1716216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9867ead1-f494-47ea-9e29-4fe455805b50</vt:lpwstr>
  </property>
  <property fmtid="{D5CDD505-2E9C-101B-9397-08002B2CF9AE}" pid="4" name="MediaServiceImageTags">
    <vt:lpwstr/>
  </property>
</Properties>
</file>