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Benin,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Bénin, 1 enfant sur 2 ayant des symptômes d’infection respiratoire aiguë ne consulte jamais un professionnel de santé à temps.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2021-2022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Benin, 200,000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Bénin, chaque année, 200 000 mères ratent leur quatrième visite prénatale, pourtant très importante.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2021-2022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Benin, a birth takes place without a skilled health professional every 6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Bénin, un enfant naît sans la présence d’un professionnel de santé qualifié toutes les 6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2021-2022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Benin, only 1 in 7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Bénin, seulement 1 enfant sur 7 qui a la diarrhée reçoit les sachets de sels de réhydratation orale vitaux dont il a urgent besoin.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2021-2022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Bénin, 80 % des adolescents ne font pas assez d’activité physique, ce qui augmente le risque de maladies chroniques.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Benin, a woman dies from pregnancy or childbirth every 4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Bénin, une femme meurt des suites de sa grossesse ou de son accouchement toutes les 4 heures.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Benin, 300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Bénin, 300 filles deviennent mères chaque jour — alors qu’elles sont encore des enfants elles-mêmes.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2021-2022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Benin,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Au Bénin, plus de 20 % des femmes ne bénéficient pas de soins postnatals durant les premières 48 heures cruciales.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 : MICS 2021-2022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Benin,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DAPMHHIV-502652578-1716208</_dlc_DocId>
    <_dlc_DocIdUrl xmlns="9e17fbd9-fb4c-4d20-9ec4-18aa77a91b0d">
      <Url>https://unicef.sharepoint.com/teams/DAPM-Health-HIV/_layouts/15/DocIdRedir.aspx?ID=DAPMHHIV-502652578-1716208</Url>
      <Description>DAPMHHIV-502652578-1716208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ee825e69-7a75-4236-95d8-1d6f321acd1f</vt:lpwstr>
  </property>
  <property fmtid="{D5CDD505-2E9C-101B-9397-08002B2CF9AE}" pid="4" name="MediaServiceImageTags">
    <vt:lpwstr/>
  </property>
</Properties>
</file>