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Benin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Benin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Bénin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enfant sur 2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Bénin qui a des symptômes d’infection respiratoire aiguë ne voit jamais un professionnel de santé à temps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EMMI 2021-2022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Benin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Benin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Bénin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200 000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Bénin ne font pas leur quatrième visite prénatale essentielle chaque année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2021-2022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Benin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6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Benin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Bénin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6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 accouchement au Bénin se passe sans la présence d’un professionnel de santé qualifié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2021-2022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Benin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7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Benin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Bénin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Seulement 1 enfant sur 7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Bénin qui a la diarrhée reçoit les sels de réhydratation orale dont il a besoin pour sauver sa vie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2021-2022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Bénin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des adolescents au Bénin ne sont pas assez actifs, ce qui augmente leur risque de maladies chroniques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Benin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Benin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Bénin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4 heures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mère au Bénin meurt à cause de la grossesse ou de l’accouchement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Benin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Benin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Bénin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 filles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Bénin deviennent mères chaque jour, alors qu’elles sont encore des enfants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2021-2022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Benin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Benin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Bénin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Plus de 20 % des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Bénin ne bénéficient pas de soins postnatals dans les 48 heures cruciales qui suivent la naissance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2021-2022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Benin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Benin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DAPMHHIV-502652578-1716214</_dlc_DocId>
    <_dlc_DocIdUrl xmlns="9e17fbd9-fb4c-4d20-9ec4-18aa77a91b0d">
      <Url>https://unicef.sharepoint.com/teams/DAPM-Health-HIV/_layouts/15/DocIdRedir.aspx?ID=DAPMHHIV-502652578-1716214</Url>
      <Description>DAPMHHIV-502652578-1716214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a4eb13c6-5c02-49d4-8575-0308c232fb51</vt:lpwstr>
  </property>
  <property fmtid="{D5CDD505-2E9C-101B-9397-08002B2CF9AE}" pid="4" name="MediaServiceImageTags">
    <vt:lpwstr/>
  </property>
</Properties>
</file>