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4 qui a des signes d’infection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400 000 mères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AS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survient sans la présence d’un professionnel de santé qualifié toutes les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3 qui a la diarrhée reçoit les sels de réhydratation orale, un traitement vital dont il a vraiment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l’accouchement toutes les 5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600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20 % des mères ne reçoivent pas de soins postnataux dans les 48 heures cruciales.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Burkina Faso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DAPMHHIV-502652578-1716223</_dlc_DocId>
    <_dlc_DocIdUrl xmlns="9e17fbd9-fb4c-4d20-9ec4-18aa77a91b0d">
      <Url>https://unicef.sharepoint.com/teams/DAPM-Health-HIV/_layouts/15/DocIdRedir.aspx?ID=DAPMHHIV-502652578-1716223</Url>
      <Description>DAPMHHIV-502652578-1716223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b8c89de5-b491-4d20-88e3-0c6a6f5b4967</vt:lpwstr>
  </property>
  <property fmtid="{D5CDD505-2E9C-101B-9397-08002B2CF9AE}" pid="4" name="MediaServiceImageTags">
    <vt:lpwstr/>
  </property>
</Properties>
</file>