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Burkina Faso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1 enfant sur 4 qui a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400,000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AS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400 000 mères ne vont pas à leur quatrième consultation prénatale essentielle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AS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un bébé naît sans la présence d’un professionnel de santé qualifié toutes les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seulement 1 enfant sur 3 qui a la diarrhée reçoit les sels de réhydratation orale, un traitement vital dont il a urgemment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Burkina Faso ont besoin de faire plus d’activité physique pour avoir un esprit et un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une femme meurt de complications liées à la grossesse ou à l’accouchement toutes les 5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600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600 filles deviennent mères chaque jour — alors qu’elles sont encore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Burkina Faso, plus de 20 % des mères ne bénéficient pas de soins postnataux dans les 48 heures cruciales après l’accouchement.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Burkina Faso,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DAPMHHIV-502652578-1716213</_dlc_DocId>
    <_dlc_DocIdUrl xmlns="9e17fbd9-fb4c-4d20-9ec4-18aa77a91b0d">
      <Url>https://unicef.sharepoint.com/teams/DAPM-Health-HIV/_layouts/15/DocIdRedir.aspx?ID=DAPMHHIV-502652578-1716213</Url>
      <Description>DAPMHHIV-502652578-1716213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35326418-04ab-4d6a-bbe7-a0a82a48de06</vt:lpwstr>
  </property>
  <property fmtid="{D5CDD505-2E9C-101B-9397-08002B2CF9AE}" pid="4" name="MediaServiceImageTags">
    <vt:lpwstr/>
  </property>
</Properties>
</file>