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Burkina Faso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4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Burkina Faso qui a des symptômes d'infection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Burkina Faso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Burkina Faso ne font pas leur quatrième visite prénatale indispensable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AS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Burkina Faso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au Burkina Faso se fait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Burkina Faso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Burkina Faso qui a la diarrhée reçoit les sels de réhydratation orale essentiels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Burkina Faso doivent bouger davantage pour avoir un corps et un esprit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Burkina Faso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5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Burkina Faso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Burkina Faso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Burkina Faso deviennent mères chaque jour, alors qu'elles sont encore des enfants elles-mêmes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Burkina Faso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20 %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Burkina Faso ne bénéficient pas de soins postnatals pendant les 48 premières heures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Burkina Faso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DAPMHHIV-502652578-1716220</_dlc_DocId>
    <_dlc_DocIdUrl xmlns="9e17fbd9-fb4c-4d20-9ec4-18aa77a91b0d">
      <Url>https://unicef.sharepoint.com/teams/DAPM-Health-HIV/_layouts/15/DocIdRedir.aspx?ID=DAPMHHIV-502652578-1716220</Url>
      <Description>DAPMHHIV-502652578-1716220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43535360-69d1-4e32-a7e6-ad7715d70f43</vt:lpwstr>
  </property>
  <property fmtid="{D5CDD505-2E9C-101B-9397-08002B2CF9AE}" pid="4" name="MediaServiceImageTags">
    <vt:lpwstr/>
  </property>
</Properties>
</file>