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হঠাৎ শ্বাসকষ্টের লক্ষণ দেখা দেওয়া ২ জন শিশুর মধ্যে ১ জন সময়মতো চিকিৎসকের কাছে যায় না।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এমআইসিএস ২০১৯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প্রতি বছর ২০ লক্ষ মা তাদের গুরুত্বপূর্ণ চতুর্থ গর্ভধারণকালীন চেকআপ না করেই থাকেন।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DHS ২০২২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SVRS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প্রতি ৩০ সেকেন্ডে এক জন দক্ষ স্বাস্থ্যকর্মী ছাড়া একজন শিশুর জন্ম হয়।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SVRS ২০২৩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ডায়রিয়ার শিশুদের মাত্র অর্ধেকই তাজ্জবাজ ORS (ওরাল রিহাইড্রেশন সল্ট) পায় যা তাদের জীবন রক্ষাকারী।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DHS ২০২২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৭০% কিশোর-কিশোরীরা যথেষ্ট শারীরিক সক্রিয় নয়, যা দীর্ঘমেয়াদি রোগের ঝুঁকি বাড়ায়।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ডাব্লিউএমপি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প্রতি ২ ঘণ্টায় একজন মহিলা গর্ভাবস্থায় বা সন্তান জন্ম দেওয়ার সময় প্রাণ হারান।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MMEIG ২০২৫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BBS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প্রতিদিন ৫ হাজার মেয়ে নিজেরাই এখনও শিশু থাকা অবস্থায় মায়ের ভূমিকা পালন করে।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উৎস: বিবিএস ২০২৫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বাংলাদেশ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৪০% মা প্রথম ৪৮ ঘণ্টার গুরুত্বপূর্ণ সময়টাতে জন্মের পর স্বাস্থ্যসেবা পায় না।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সূত্র: DHS ২০২২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Bangladesh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DAPMHHIV-502652578-1716229</_dlc_DocId>
    <_dlc_DocIdUrl xmlns="9e17fbd9-fb4c-4d20-9ec4-18aa77a91b0d">
      <Url>https://unicef.sharepoint.com/teams/DAPM-Health-HIV/_layouts/15/DocIdRedir.aspx?ID=DAPMHHIV-502652578-1716229</Url>
      <Description>DAPMHHIV-502652578-1716229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af28dbde-c4be-456c-91b8-8688ced551e1</vt:lpwstr>
  </property>
  <property fmtid="{D5CDD505-2E9C-101B-9397-08002B2CF9AE}" pid="4" name="MediaServiceImageTags">
    <vt:lpwstr/>
  </property>
</Properties>
</file>