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70%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বাংলাদেশ-এ, তীব্র শ্বাসকষ্টের লক্ষণ থাকা ২ জন শিশুদের মধ্যে ১ জনই সময়মতো স্বাস্থ্যকেন্দ্রে যেতে পারে না।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সূত্র: MICS ২০১৯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2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 প্রতি বছর ২০ লাখ মা তাদের জরুরি চতুর্থ গর্ভকালীন পরীক্ষায় যান না।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সূত্র: DHS ২০২২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a birth takes place without a skilled health professional every 30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SVRS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 প্রতি ৩০ সেকেন্ডে একজন মা দক্ষ স্বাস্থ্যকর্মীর সাহায্য ছাড়া সন্তান প্রসব করেন।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সূত্র: SVRS ২০২৩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বাংলাদেশ-এ, পায়খানা হওয়া ২ শিশুদের মধ্যে মাত্র ১ জনই জরুরি জীবদানকারী ওরাল রিহাইড্রেশন সল্ট নিতে পায়।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উৎস: DHS ২০২২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 ৭০% কিশোর-কিশোরীরা পর্যাপ্ত শারীরিক ক্রিয়াকলাপে যুক্ত নয়, যার ফলে তারা দীর্ঘস্থায়ী রোগে আক্রান্ত হওয়ার ঝুঁকিতে আছে।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উৎস: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বাংলাদেশ–এ প্রতি ২ ঘণ্টায় গর্ভধারণ বা সন্তান জন্ম দেওয়ার কারণে এক নারী মারা যায়।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সূত্র: MMEIG ২০২৫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5000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BBS 2025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 প্রতিদিন ৫০০০ মেয়ে এখনও শিশু থাকাকালীনই মা হয়ে যায়।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সূত্র: বিডি বিজিএস ২০২৫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বাংলাদেশ-এ, ৪০% এর বেশি মা জন্মের পর প্রথম ৪৮ ঘণ্টায় দরকারি পোস্টনেটাল চেকআপ পায় না।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সূত্র: DHS ২০২২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Bangladesh,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DAPMHHIV-502652578-1716221</_dlc_DocId>
    <_dlc_DocIdUrl xmlns="9e17fbd9-fb4c-4d20-9ec4-18aa77a91b0d">
      <Url>https://unicef.sharepoint.com/teams/DAPM-Health-HIV/_layouts/15/DocIdRedir.aspx?ID=DAPMHHIV-502652578-1716221</Url>
      <Description>DAPMHHIV-502652578-1716221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fabbbd7b-8183-499a-bbb9-171084c21892</vt:lpwstr>
  </property>
  <property fmtid="{D5CDD505-2E9C-101B-9397-08002B2CF9AE}" pid="4" name="MediaServiceImageTags">
    <vt:lpwstr/>
  </property>
</Properties>
</file>