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Bangladesh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Bangladesh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Bangladesh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 million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Bangladesh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বাংলাদেশ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২০ লাখ মা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প্রতি বছর বাংলাদেশ-এ তাদের গুরুত্বপূর্ণ চতুর্থ গর্ভকালীন পরীক্ষা মিস করেন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উৎস: DHS ২০২২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Bangladesh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30 seconds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Bangladesh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SVRS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বাংলাদেশ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প্রতি ৩০ সেকেন্ডে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বাংলাদেশ-এ একজন প্রশিক্ষিত স্বাস্থ্যকর্মী ছাড়া একটা সন্তান জন্মায়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সূত্র: এসভিআরএস ২০২৩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Bangladesh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Bangladesh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বাংলাদেশ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মাত্র অর্ধেক শিশু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বাংলাদেশ-এ ডায়রিয়ার সময় প্রয়োজনীয় জীবন রক্ষা করার ওরাল রিহাইড্রেশন সল্ট পায়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সূত্র: DHS ২০২২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বাংলাদেশ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৭০%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বাংলাদেশ-এর কিশোর-কিশোরীদের মধ্যে ৭০% শরীরচর্চা কম করে, যা দীর্ঘস্থায়ী রোগের ঝুঁকি বাড়ায়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উত্স: ডব্লিউএমপি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Bangladesh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Bangladesh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বাংলাদেশ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প্রতি ২ ঘণ্টায়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বাংলাদেশ-এ একজন মা গর্ভাবস্থা বা প্রসূতি কালেই মারা যায়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উৎস: MMEIG ২০২৫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Bangladesh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Bangladesh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BBS 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বাংলাদেশ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৫০০০ মেয়ে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প্রতিদিন বাংলাদেশ-এ এখনও নিজেরাই শিশু অবস্থায় মায়ের ভূমিকা নিচ্ছে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সূত্র: বিসিএস ২০২৫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Bangladesh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40%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Bangladesh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Bangladesh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Bangladesh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বাংলাদেশ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প্রতি ২ শিশুর মধ্যে ১ জন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যে বাংলাদেশ এ শ্বাস-প্রশ্বাসের জটিলতা লক্ষণ দেখালে সময়মতো চিকিৎসকের কাছে যায় না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সূত্র: MICS ২০১৯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DAPMHHIV-502652578-1716233</_dlc_DocId>
    <_dlc_DocIdUrl xmlns="9e17fbd9-fb4c-4d20-9ec4-18aa77a91b0d">
      <Url>https://unicef.sharepoint.com/teams/DAPM-Health-HIV/_layouts/15/DocIdRedir.aspx?ID=DAPMHHIV-502652578-1716233</Url>
      <Description>DAPMHHIV-502652578-1716233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a5427c0c-28e1-4892-9edb-c6ec8979030c</vt:lpwstr>
  </property>
  <property fmtid="{D5CDD505-2E9C-101B-9397-08002B2CF9AE}" pid="4" name="MediaServiceImageTags">
    <vt:lpwstr/>
  </property>
</Properties>
</file>