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Децата имат нужда от бърза медицинска помощ при остри респираторни инфекции.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На всяка бременна жена са ѝ нужни поне четири прегледа преди раждането.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IB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Родилката остава без квалифициран медицински специалист на всеки 2 часа.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Източник: IB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Децата имат нужда от орални разтворители и цинк, за да оцелеят при диария.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70% от тийнейджърите не се движат достатъчно, което увеличава риска от хронични заболявания.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Източник: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Всяка трета месец умира жена заради бременност или раждане.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Източник: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Момичетата не трябва да стават майки, докато още са деца.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България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Майките имат нужда от грижи в критичните първи 48 часа след раждането.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Bulgaria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DAPMHHIV-502652578-1716237</_dlc_DocId>
    <_dlc_DocIdUrl xmlns="9e17fbd9-fb4c-4d20-9ec4-18aa77a91b0d">
      <Url>https://unicef.sharepoint.com/teams/DAPM-Health-HIV/_layouts/15/DocIdRedir.aspx?ID=DAPMHHIV-502652578-1716237</Url>
      <Description>DAPMHHIV-502652578-1716237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6ba6e4e1-baa9-49a4-8f84-e2f39d0a77f0</vt:lpwstr>
  </property>
  <property fmtid="{D5CDD505-2E9C-101B-9397-08002B2CF9AE}" pid="4" name="MediaServiceImageTags">
    <vt:lpwstr/>
  </property>
</Properties>
</file>