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Bulgaria, 70%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Децата в България имат нужда от навременна медицинска помощ при остри респираторни инфекции.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Bulgaria need four antenatal visits, every pregnancy.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В България на майките им трябват по четири прегледа през всяка бременност.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Bulgaria, a birth takes place without a skilled health professional every 2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IB 2023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В България раждане без квалифициран здравен специалист се случва на всеки 2 часа.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Източник: IB 2023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Bulgaria need oral rehydration salts and zinc to survive diarrhoea.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Децата в България имат нужда от орални разтворителни соли и цинк, за да оцелеят при диария.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В България 70% от тийнейджърите не са достатъчно активни, което увеличава риска от хронични заболявания.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Източник: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Bulgaria, a woman dies from pregnancy or childbirth every 3 months.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В България жена умирава от бременност или раждане на всеки 3 месеца.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Източник: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Bulgaria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Момичетата в България не трябва да стават майки, докато все още са деца.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Bulgaria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Майките в България се нуждаят от медицинска грижа в първите критични 48 часа след раждането.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Bulgaria need timely care when acute respiratory infection strikes.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DAPMHHIV-502652578-1716226</_dlc_DocId>
    <_dlc_DocIdUrl xmlns="9e17fbd9-fb4c-4d20-9ec4-18aa77a91b0d">
      <Url>https://unicef.sharepoint.com/teams/DAPM-Health-HIV/_layouts/15/DocIdRedir.aspx?ID=DAPMHHIV-502652578-1716226</Url>
      <Description>DAPMHHIV-502652578-1716226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2026-06-04T17:09:51Z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0f87f62e-671e-4b0a-aaa3-ece549cbc422</vt:lpwstr>
  </property>
  <property fmtid="{D5CDD505-2E9C-101B-9397-08002B2CF9AE}" pid="4" name="MediaServiceImageTags">
    <vt:lpwstr/>
  </property>
</Properties>
</file>