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Bulgaria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 България децата имат нужда от навременна медицинска помощ при симптоми на остри респираторни инфекции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Bulgaria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Майките в България имат нужда от четири прегледа по време на всяка бременност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Bulgaria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IB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На всеки 2 часа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 България се случва раждане без присъствието на обучен медицински специалист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Източник: IB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Bulgaria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Децата в България имат нужда от орални рехидратиращи соли и цинк, за да се преборят с диарията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от тийнейджърите в България не се движат достатъчно, което увеличава риска от хронични заболявания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Източник: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Bulgaria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На всеки 3 месеца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една майка в България умира заради бременност или раждане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Източник: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Bulgaria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В България момичетата не трябва да стават майки, докато са още деца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Bulgaria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Майките в България имат нужда от грижи през критичните първи 48 часа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Bulgaria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DAPMHHIV-502652578-1716227</_dlc_DocId>
    <_dlc_DocIdUrl xmlns="9e17fbd9-fb4c-4d20-9ec4-18aa77a91b0d">
      <Url>https://unicef.sharepoint.com/teams/DAPM-Health-HIV/_layouts/15/DocIdRedir.aspx?ID=DAPMHHIV-502652578-1716227</Url>
      <Description>DAPMHHIV-502652578-1716227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bb6fc0b9-8813-4d8d-a8c4-24ff5c48c899</vt:lpwstr>
  </property>
  <property fmtid="{D5CDD505-2E9C-101B-9397-08002B2CF9AE}" pid="4" name="MediaServiceImageTags">
    <vt:lpwstr/>
  </property>
</Properties>
</file>