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Bahrain,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يحتاج أطفال البحرين إلى رعاية في الوقت المناسب عند إصابتهم بعدوى تنفسية حادة.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Bahrain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تحتاج الأمهات في البحرين إلى أربع زيارات طبية خلال الحمل في كل مرة.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Bahrain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البحرين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Bahrain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الأطفال في البحرين يحتاجون إلى محاليل الإمهاء الفموي والزنك للبقاء على قيد الحياة عند الإصابة بالإسهال.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البحرين، ٨٠٪ من المراهقين مش نشطين بما يكفي، وهذا بيزود خطر 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Bahrain, a woman dies from pregnancy or childbirth every 4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البحرين، تموت امرأة بسبب الحمل أو الولادة كل ٤ أشهر.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٢٠٢٥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Bahrain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البحرين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Bahrain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البحرين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Bahrain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DAPMHHIV-502652578-1716231</_dlc_DocId>
    <_dlc_DocIdUrl xmlns="9e17fbd9-fb4c-4d20-9ec4-18aa77a91b0d">
      <Url>https://unicef.sharepoint.com/teams/DAPM-Health-HIV/_layouts/15/DocIdRedir.aspx?ID=DAPMHHIV-502652578-1716231</Url>
      <Description>DAPMHHIV-502652578-1716231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dbda4c6e-33eb-4c89-b9f0-6d4885167109</vt:lpwstr>
  </property>
  <property fmtid="{D5CDD505-2E9C-101B-9397-08002B2CF9AE}" pid="4" name="MediaServiceImageTags">
    <vt:lpwstr/>
  </property>
</Properties>
</file>