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Djeca trebaju pravovremenu medicinsku njegu kad ih zadesi akutna respiratorna infekcija.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Majke trebaju četiri prenatalna pregleda tokom svake trudnoće.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Nijedna žena ne bi smjela rađati sama, bez stručnjaka za porođaj.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Djeca trebaju oralne rehidracione soli i cink da prežive dijareju.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Tinejdžerima treba više fizičke aktivnosti za zdrav um i tijelo.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8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Jedna žena umre zbog trudnoće ili porođaja svakih 8 mjeseci.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Djevojke ne bi trebale postajati majke dok su još djeca.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Majke trebaju zdravstvenu njegu u prvih važnih 48 sati nakon poroda.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DAPMHHIV-502652578-1716246</_dlc_DocId>
    <_dlc_DocIdUrl xmlns="9e17fbd9-fb4c-4d20-9ec4-18aa77a91b0d">
      <Url>https://unicef.sharepoint.com/teams/DAPM-Health-HIV/_layouts/15/DocIdRedir.aspx?ID=DAPMHHIV-502652578-1716246</Url>
      <Description>DAPMHHIV-502652578-1716246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6f43e518-bb87-4349-98ef-9412fda80846</vt:lpwstr>
  </property>
  <property fmtid="{D5CDD505-2E9C-101B-9397-08002B2CF9AE}" pid="4" name="MediaServiceImageTags">
    <vt:lpwstr/>
  </property>
</Properties>
</file>