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Bosnia and Herzegovina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Djeca u Bosna i Hercegovina trebaju pravovremenu medicinsku pomoć kad ih zahvati akutna respiratorna infekcija.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Bosnia and Herzegovina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Majke u Bosna i Hercegovina trebaju četiri prenatalna pregleda tokom svake trudnoće.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Bosnia and Herzegovina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Nijedna žena u Bosna i Hercegovina ne bi smjela rađati sama, bez obučenog zdravstvenog radnika.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Bosnia and Herzegovina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Djeci u Bosna i Hercegovina su potrebni oralni rehidracijski soli i cink da prežive dijareju.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Tinejdžeri u Bosna i Hercegovina trebaju više kretanja za zdraviji um i tijelo.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Bosnia and Herzegovina, a woman dies from pregnancy or childbirth every 8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Bosna i Hercegovina-u, jedna žena umre zbog trudnoće ili poroda na svakih 8 mjeseci.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Bosnia and Herzegovina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Djevojke u Bosna i Hercegovina ne bi smjele postati majke dok su još djeca.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Bosnia and Herzegovina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Majkama u Bosna i Hercegovina treba medicinska njega u ključna prva 48 sata nakon porođaja.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Bosnia and Herzegovina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DAPMHHIV-502652578-1716236</_dlc_DocId>
    <_dlc_DocIdUrl xmlns="9e17fbd9-fb4c-4d20-9ec4-18aa77a91b0d">
      <Url>https://unicef.sharepoint.com/teams/DAPM-Health-HIV/_layouts/15/DocIdRedir.aspx?ID=DAPMHHIV-502652578-1716236</Url>
      <Description>DAPMHHIV-502652578-1716236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567ccb39-abf1-4c76-b031-8ec5c6840c56</vt:lpwstr>
  </property>
  <property fmtid="{D5CDD505-2E9C-101B-9397-08002B2CF9AE}" pid="4" name="MediaServiceImageTags">
    <vt:lpwstr/>
  </property>
</Properties>
</file>