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Bosnia and Herzegovina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Djeca u Bosna i Hercegovina trebaju pravovremenu njegu kad se pojave simptomi akutne respiratorne infekcije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Bosnia and Herzegovina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Majke u Bosna i Hercegovina trebaju četiri prenatalna pregleda tokom svake trudnoće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Bosnia and Herzegovina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Nijedna žena u Bosna i Hercegovina ne bi trebala rađati sama, bez prisustva stručnog zdravstvenog radnika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Bosnia and Herzegovina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Djeca u Bosna i Hercegovina trebaju ORS i cink da bi se izborila sa proljevom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Tinejdžerima u Bosna i Hercegovina treba više kretanja za zdrav um i tijelo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8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Bosnia and Herzegovina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Svakih 8 mjeseci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jedna majka u Bosna i Hercegovina umre zbog trudnoće ili poroda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Bosnia and Herzegovina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Djevojke u Bosna i Hercegovina ne bi trebale postajati majke dok su još djeca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Bosnia and Herzegovina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Bosna i Hercegovina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Majke u Bosna i Hercegovina trebaju medicinsku njegu u prvih 48 sati nakon poroda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Bosnia and Herzegovina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Bosnia and Herzegovina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DAPMHHIV-502652578-1716245</_dlc_DocId>
    <_dlc_DocIdUrl xmlns="9e17fbd9-fb4c-4d20-9ec4-18aa77a91b0d">
      <Url>https://unicef.sharepoint.com/teams/DAPM-Health-HIV/_layouts/15/DocIdRedir.aspx?ID=DAPMHHIV-502652578-1716245</Url>
      <Description>DAPMHHIV-502652578-1716245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5ab6f3c0-4031-45c6-b1ea-a305ae6e9ca9</vt:lpwstr>
  </property>
  <property fmtid="{D5CDD505-2E9C-101B-9397-08002B2CF9AE}" pid="4" name="MediaServiceImageTags">
    <vt:lpwstr/>
  </property>
</Properties>
</file>