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з 10 дзяцей з сімптомамі вострай рэспіраторнай інфекцыі ніколі своечасова не трапляе да медыка.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Можнаць патрэбна чатыры прэнатальныя візіты падчас кожнай цяжарнасці.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Ні адна жанчына не павінна ратацца ад родаў адна, без удзелу кваліфікаванага медыка.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Толькі кожны другі дзіця з дыярэяй атрымлівае жыццёва важныя солі для рэгідратацыі, якія ім тэрмінова патрэбныя.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Падлеткам трэба больш руху, каб быць здаровымі і ў думках, і ў целе.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Кожная 20-й месяц адна жанчына памірае ад цяжарнасці ці родаў.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Крыніца: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Дзяўчатам не варта станавіцца маці, пакуль яны яшчэ дзеці.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Беларусь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Маці патрэбны медыцынскі догляд у важныя першыя 48 гадзін пасля родаў.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Belarus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DAPMHHIV-502652578-1716253</_dlc_DocId>
    <_dlc_DocIdUrl xmlns="9e17fbd9-fb4c-4d20-9ec4-18aa77a91b0d">
      <Url>https://unicef.sharepoint.com/teams/DAPM-Health-HIV/_layouts/15/DocIdRedir.aspx?ID=DAPMHHIV-502652578-1716253</Url>
      <Description>DAPMHHIV-502652578-1716253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c81e9641-fb1d-4595-b9a2-8630a8d89f6e</vt:lpwstr>
  </property>
  <property fmtid="{D5CDD505-2E9C-101B-9397-08002B2CF9AE}" pid="4" name="MediaServiceImageTags">
    <vt:lpwstr/>
  </property>
</Properties>
</file>