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Belarus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У Беларусь 1 з 10 дзяцей з сімптомамі вострай рэспіраторнай інфекцыі ніколі своечасова не звяртаецца да медыка.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Крыніца: MICS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Belarus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Мамам у Беларусь трэба належыць на чатыры пренатальныя агляды за кожную цяжарнасць.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Belarus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У Беларусь ні адна жанчына не павінна ратацца з раджэнням адна, без кваліфікаванага медыка.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Belarus,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У Беларусь толькі кожны другі дзіця з дыярэяй атрымлівае жыццёва важныя сольвыя растворы, якіх ім тэрмінова патрэбна.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Крыніца: MICS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Падлеткам у Беларусь патрэбна больш руху, каб быць здаровымі і ў душы, і ў целе.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Belarus, a woman dies from pregnancy or childbirth every 20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У Беларусь жанчына памірае ад цяжарнасці ці родаў прыкладна кожныя 20 месяцаў.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Крыніца: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Belarus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Дзяўчатам у Беларусь не павінна трэба станавіцца мацяр’ямі, калі яны яшчэ самі дзеці.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Belarus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Мацi ў Беларусь патрэбна медыцынская дапамога ў крытычныя першыя 48 гадзін пасля родаў.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Belarus, 1 in 10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DAPMHHIV-502652578-1716243</_dlc_DocId>
    <_dlc_DocIdUrl xmlns="9e17fbd9-fb4c-4d20-9ec4-18aa77a91b0d">
      <Url>https://unicef.sharepoint.com/teams/DAPM-Health-HIV/_layouts/15/DocIdRedir.aspx?ID=DAPMHHIV-502652578-1716243</Url>
      <Description>DAPMHHIV-502652578-1716243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45dae19c-9d7f-4108-8627-959bbd9c69dc</vt:lpwstr>
  </property>
  <property fmtid="{D5CDD505-2E9C-101B-9397-08002B2CF9AE}" pid="4" name="MediaServiceImageTags">
    <vt:lpwstr/>
  </property>
</Properties>
</file>