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Belarus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Belarus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Беларусь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з 10 дзяцей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у Беларусь з сімптомамі вострай рэспіраторнай інфекцыі ніколі не трапляюць да лекара своечасова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Крыніца: MICS 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Belarus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Belarus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Беларусь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Матулям у Беларусь трэба зрабiць чатыры прэнатальныя агляды пры кожнай цяжарнасці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Belarus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Belarus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Беларусь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У Беларусь ніякая жанчына не павінна радзіць адна, без дапамогі кваліфікаванага медыка.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Belarus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Belarus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Беларусь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Усяго толькі кожны другі дзіця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у Беларусь з дыярэяй атрымлівае жыццёва важныя сольвыя растворы для рэгідратацыі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Крыніца: MICS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Беларусь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Падлеткам у Беларусь трэба больш руху для здаровага розуму і цела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Belarus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Belarus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Беларусь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Кожныя 20 месяцаў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у Беларусь загіне маці з-за цяжарнасці ці родаў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Крыніца: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Belarus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Belarus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Беларусь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У Беларусь дзяўчынкі не павінны станавіцца мацямі яшчэ дзецьмі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Belarus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Belarus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Беларусь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Матулям у Беларусь патрэбны догляд у жыццёва важныя першыя 48 гадзін пасля родаў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Belarus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10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Belarus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DAPMHHIV-502652578-1716252</_dlc_DocId>
    <_dlc_DocIdUrl xmlns="9e17fbd9-fb4c-4d20-9ec4-18aa77a91b0d">
      <Url>https://unicef.sharepoint.com/teams/DAPM-Health-HIV/_layouts/15/DocIdRedir.aspx?ID=DAPMHHIV-502652578-1716252</Url>
      <Description>DAPMHHIV-502652578-1716252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19dc3868-27ff-436c-a47c-c69f328a1fc6</vt:lpwstr>
  </property>
  <property fmtid="{D5CDD505-2E9C-101B-9397-08002B2CF9AE}" pid="4" name="MediaServiceImageTags">
    <vt:lpwstr/>
  </property>
</Properties>
</file>