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3 niños con síntomas de infección respiratoria aguda nunca llega a ver a un profesional de salud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EDDYS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EDSA 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40,000 madres no asisten a su cuarta consulta prenatal esencial.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EDSA 2016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Ninguna mujer debería dar a luz sola, sin la ayuda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EDDYS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Sólo 1 de cada 2 niños con diarrea recibe las sales de rehidratación oral que necesitan urgentemente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EDDYS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90% de los adolescentes no hacen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20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el embarazo o el parto cada 20 horas.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EDSA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40 % de las madres no reciben atención postnatal en las primeras 48 horas, que son vitales.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EDSA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Bolivia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3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EDDYS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DAPMHHIV-502652578-1716266</_dlc_DocId>
    <_dlc_DocIdUrl xmlns="9e17fbd9-fb4c-4d20-9ec4-18aa77a91b0d">
      <Url>https://unicef.sharepoint.com/teams/DAPM-Health-HIV/_layouts/15/DocIdRedir.aspx?ID=DAPMHHIV-502652578-1716266</Url>
      <Description>DAPMHHIV-502652578-1716266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e1980677-3cd9-4642-b1c9-e7597e4bfe40</vt:lpwstr>
  </property>
  <property fmtid="{D5CDD505-2E9C-101B-9397-08002B2CF9AE}" pid="4" name="MediaServiceImageTags">
    <vt:lpwstr/>
  </property>
</Properties>
</file>