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Bolivia,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Bolivia, 1 de cada 3 niños con síntomas de infección respiratoria aguda nunca recibe atención médica a tiempo.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EDDYS 2023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Bolivia, 40,000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EDSA 2016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Bolivia, cada año 40,000 madres no hacen su cuarto control prenatal tan importante.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EDSA 2016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Bolivia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Ninguna mujer en Bolivia debería dar a luz sola, sin la asistencia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Bolivia,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EDDYS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Bolivia, solo 1 de cada 2 niños con diarrea recibe las sales de rehidratación oral que les salvan la vida y que necesitan con urgencia.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EDDYS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Bolivia, el 90% de los adolescentes no hacen suficiente actividad física, lo que aumenta el riesgo de enfermedades crónicas.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Bolivia, a woman dies from pregnancy or childbirth every 20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Bolivia, una mujer muere por embarazo o parto cada 20 horas.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Bolivia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Bolivia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Bolivia, over 40%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EDSA 2016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Bolivia, más del 40 % de las madres no reciben atención postnatal en las primeras 48 horas tan importantes.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EDSA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Bolivia, 1 in 3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EDDYS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DAPMHHIV-502652578-1716256</_dlc_DocId>
    <_dlc_DocIdUrl xmlns="9e17fbd9-fb4c-4d20-9ec4-18aa77a91b0d">
      <Url>https://unicef.sharepoint.com/teams/DAPM-Health-HIV/_layouts/15/DocIdRedir.aspx?ID=DAPMHHIV-502652578-1716256</Url>
      <Description>DAPMHHIV-502652578-1716256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9b3b35a6-e050-4551-aaa5-13edd34ad0de</vt:lpwstr>
  </property>
  <property fmtid="{D5CDD505-2E9C-101B-9397-08002B2CF9AE}" pid="4" name="MediaServiceImageTags">
    <vt:lpwstr/>
  </property>
</Properties>
</file>