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513f2ff8557e5689f2508bb065151b089a1e7b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ca480acffd992b002480ea20566c56064909a2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ca480acffd992b002480ea20566c56064909a2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417a5055a088b2313be2aa028a24f39ffff132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417a5055a088b2313be2aa028a24f39ffff132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aae205fa5253f0d5ed0990f373527e849b6195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aae205fa5253f0d5ed0990f373527e849b6195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4086127b6241ed230497dfab54cb15f703ba42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4086127b6241ed230497dfab54cb15f703ba42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61f95ba0e04092253a7b3d13c6c52b715a7b77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61f95ba0e04092253a7b3d13c6c52b715a7b77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f969ebd58c04b73775d6ff5e471e4d630464158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f969ebd58c04b73775d6ff5e471e4d630464158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513f2ff8557e5689f2508bb065151b089a1e7b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Bolivia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90%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of teens in Bolivia are insufficiently active, raising risk of chronic disease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Bolivia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de cada 3 niños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en Bolivia que tienen síntomas de infección respiratoria aguda nunca visitan a un profesional de salud a tiempo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EDDYS 2023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Bolivia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40,000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Bolivia miss their critical fourth antenatal check-up each year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EDSA 2016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Bolivia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40,000 madres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en Bolivia pierden su cuarto control prenatal cada año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EDSA 2016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Bolivia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No woman in Bolivia should give birth alone,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Bolivia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Ninguna mujer en Bolivia debería dar a luz sola, sin la atención de un profesional de salud calificado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Bolivia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Only 1 in 2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Bolivia with diarrhoea get the life-saving oral rehydration salts they need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EDDYS 2023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Bolivia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Solo 1 de cada 2 niños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en Bolivia con diarrea recibe las sales de rehidratación oral que necesitan para salvar su vida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EDDYS 2023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Bolivia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90 %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de los adolescentes en Bolivia no hacen suficiente actividad física, lo que aumenta el riesgo de enfermedades crónicas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Bolivia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20 hours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Bolivia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Bolivia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Cada 20 horas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una madre en Bolivia muere por el embarazo o el parto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Bolivia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Girls in Bolivia should not become mothers as children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Bolivia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Las niñas en Bolivia no deberían convertirse en madres siendo todavía niñas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Bolivia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Over 40% of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Bolivia do not receive postnatal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EDSA 2016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Bolivia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Más del 40 % de las madres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en Bolivia no reciben atención postnatal en las primeras 48 horas cruciales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EDSA 2016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Bolivia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in 3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Bolivia with acute respiratory infection symptoms never see a health provider in time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EDDYS 2023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DAPMHHIV-502652578-1716264</_dlc_DocId>
    <_dlc_DocIdUrl xmlns="9e17fbd9-fb4c-4d20-9ec4-18aa77a91b0d">
      <Url>https://unicef.sharepoint.com/teams/DAPM-Health-HIV/_layouts/15/DocIdRedir.aspx?ID=DAPMHHIV-502652578-1716264</Url>
      <Description>DAPMHHIV-502652578-1716264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2026-06-04T17:09:24Z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5d69728b-5adb-437c-8fa2-780fc102e8fb</vt:lpwstr>
  </property>
  <property fmtid="{D5CDD505-2E9C-101B-9397-08002B2CF9AE}" pid="4" name="MediaServiceImageTags">
    <vt:lpwstr/>
  </property>
</Properties>
</file>