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Brazil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Brasil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As crianças precisam de atendimento rápido quando têm uma infecção respiratória aguda.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Brazil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SINASC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Brasil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100.000 mães deixam de fazer o quarto pré-natal essencial todo ano.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SINASC 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Brazil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10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SINASC 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Brasil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cada 10 minutos, uma criança nasce sem a ajuda de um profissional de saúde qualificado.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SINASC 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Brazil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Brasil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As crianças precisam de sais de reidratação oral e zinco para sobreviver à diarreia.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Brasil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dos adolescentes não se mexem o suficiente, aumentando o risco de doenças crônicas.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Brazil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5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Brasil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cada 5 horas, uma mulher morre por causa da gravidez ou do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Brazil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Brasil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Meninas não devem se tornar mães enquanto ainda são crianças.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Brazil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Brasil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As mães precisam de atendimento nos primeiros 48 horas essenciais após o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Brazil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DAPMHHIV-502652578-1716267</_dlc_DocId>
    <_dlc_DocIdUrl xmlns="9e17fbd9-fb4c-4d20-9ec4-18aa77a91b0d">
      <Url>https://unicef.sharepoint.com/teams/DAPM-Health-HIV/_layouts/15/DocIdRedir.aspx?ID=DAPMHHIV-502652578-1716267</Url>
      <Description>DAPMHHIV-502652578-1716267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222d5138-1bae-4345-9d14-3477d33b53f3</vt:lpwstr>
  </property>
  <property fmtid="{D5CDD505-2E9C-101B-9397-08002B2CF9AE}" pid="4" name="MediaServiceImageTags">
    <vt:lpwstr/>
  </property>
</Properties>
</file>