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Brazil,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crianças no Brasil precisam receber atendimento rápido quando têm uma infecção respiratória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Brazil,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SINASC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Brasil, 100.000 mães deixam de fazer a quarta consulta pré-natal, que é muito importante, todo ano.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SINASC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Brazil, a birth takes place without a skilled health professional every 10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SINASC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Brasil, a cada 10 minutos acontece um parto sem a presença de um profissional de saúde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SINASC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Brazil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crianças no Brasil precisam de sais de reidratação oral e zinco para sobreviver à diarreia.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Brasil, 80% dos adolescentes não praticam atividade física suficiente, aumentando o risco de doenças crônicas.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Brazil,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Brasil, uma mulher morre por causas relacionadas à gravidez ou parto a cada 5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Brazil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Meninas no Brasil não deveriam se tornar mães ainda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Brazil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mães no Brasil precisam de atendimento nas primeiras 48 horas críticas após o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Brazil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DAPMHHIV-502652578-1716262</_dlc_DocId>
    <_dlc_DocIdUrl xmlns="9e17fbd9-fb4c-4d20-9ec4-18aa77a91b0d">
      <Url>https://unicef.sharepoint.com/teams/DAPM-Health-HIV/_layouts/15/DocIdRedir.aspx?ID=DAPMHHIV-502652578-1716262</Url>
      <Description>DAPMHHIV-502652578-1716262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73193961-4fd3-4fd0-8b45-58a0d4a472c7</vt:lpwstr>
  </property>
  <property fmtid="{D5CDD505-2E9C-101B-9397-08002B2CF9AE}" pid="4" name="MediaServiceImageTags">
    <vt:lpwstr/>
  </property>
</Properties>
</file>