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Brazil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As crianças no Brasil precisam de atendimento rápido quando aparecem sintomas de infecção respiratória aguda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Brazil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SINASC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100.000 mães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Brasil deixam de fazer o quarto pré-natal essencial todo ano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SINASC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Brazil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SINASC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 cada 10 minutos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um parto no Brasil acontece sem a presença de um profissional de saúde qualificado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SINASC 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Brazil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As crianças no Brasil precisam de sais de reidratação oral e zinco para combater a diarréia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dos adolescentes no Brasil não se mexem o suficiente, aumentando o risco de doenças crônicas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Brazil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 cada 5 horas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uma mãe no Brasil morre por causa da gravidez ou do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Brazil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Meninas no Brasil não deveriam ser mães ainda crianças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Brazil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As mães no Brasil precisam de atendimento nas primeiras 48 horas, que são cruciais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Brazil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DAPMHHIV-502652578-1716269</_dlc_DocId>
    <_dlc_DocIdUrl xmlns="9e17fbd9-fb4c-4d20-9ec4-18aa77a91b0d">
      <Url>https://unicef.sharepoint.com/teams/DAPM-Health-HIV/_layouts/15/DocIdRedir.aspx?ID=DAPMHHIV-502652578-1716269</Url>
      <Description>DAPMHHIV-502652578-1716269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48c3efd5-6b06-48bd-811d-5dcb4b5a93ca</vt:lpwstr>
  </property>
  <property fmtid="{D5CDD505-2E9C-101B-9397-08002B2CF9AE}" pid="4" name="MediaServiceImageTags">
    <vt:lpwstr/>
  </property>
</Properties>
</file>