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29ecf89206ee0d093cb390222902967ea95f9bb5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1dbfced641f776bab0e4346e05daa215af2b4c07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9cd0ae18fa70994b02018888ef16ded1f423c4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847b10c1eb5c5f0d1ce5bf9d523bf1ef936296d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2.xml"/>
<Relationship Id="rId2" Type="http://schemas.openxmlformats.org/officeDocument/2006/relationships/image" Target="../media/00a48da5a25a6428925f2306af424ba99df27780.jpg"/>
<Relationship Id="rId3" Type="http://schemas.openxmlformats.org/officeDocument/2006/relationships/image" Target="../media/dbb151d9e95937fb20a78b7181a376dd0947cb5f.png"/>
<Relationship Id="rId4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80% of teens are insufficiently active, raising the risk of chronic disease.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A woman dies from pregnancy or childbirth every 10 months.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Girls should not become mothers while still children.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care in the critical first 48 hours after delivery.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timely care when acute respiratory infection strikes.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Mothers need four antenatal visits, every pregnancy.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No woman should give birth alone, without a skilled health professional.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22"/>
          </p:nvPr>
        </p:nvPicPr>
        <p:blipFill>
          <a:blip cstate="print" r:embed="rId3"/>
          <a:stretch>
            <a:fillRect/>
          </a:stretch>
        </p:blipFill>
        <p:spPr>
          <a:xfrm>
            <a:off x="0" y="0"/>
            <a:ext cx="2743200" cy="1555750"/>
          </a:xfrm>
          <a:prstGeom prst="rect">
            <a:avLst/>
          </a:prstGeom>
        </p:spPr>
      </p:pic>
      <p:pic>
        <p:nvPicPr>
          <p:cNvPr id="4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4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5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</p:spPr>
        <p:txBody>
          <a:bodyPr/>
          <a:lstStyle/>
          <a:p>
            <a:r>
              <a:rPr/>
              <a:t>Barbados</a:t>
            </a:r>
          </a:p>
        </p:txBody>
      </p:sp>
      <p:sp>
        <p:nvSpPr>
          <p:cNvPr id="6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</p:spPr>
        <p:txBody>
          <a:bodyPr/>
          <a:lstStyle/>
          <a:p>
            <a:r>
              <a:rPr/>
              <a:t>Children need oral rehydration salts and zinc to survive diarrhoea.</a:t>
            </a:r>
          </a:p>
        </p:txBody>
      </p:sp>
      <p:sp>
        <p:nvSpPr>
          <p:cNvPr id="7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DAPMHHIV-502652578-1716281</_dlc_DocId>
    <_dlc_DocIdUrl xmlns="9e17fbd9-fb4c-4d20-9ec4-18aa77a91b0d">
      <Url>https://unicef.sharepoint.com/teams/DAPM-Health-HIV/_layouts/15/DocIdRedir.aspx?ID=DAPMHHIV-502652578-1716281</Url>
      <Description>DAPMHHIV-502652578-1716281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30523efd-3c1a-4b1f-a482-d4cd1e6f566f</vt:lpwstr>
  </property>
  <property fmtid="{D5CDD505-2E9C-101B-9397-08002B2CF9AE}" pid="4" name="MediaServiceImageTags">
    <vt:lpwstr/>
  </property>
</Properties>
</file>