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Bhutan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Bhutan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3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Bhutan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Bhutan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Bhutan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H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Bhutan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NHS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འབྲུག་ཡུལ་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ལོ་གཅིག་ལ ༡,༠༠༠ ཨ་མ་མི་གིས་སྐྱེ་བ་སྔོན་ལ་བརྩོན་བཅོས་རྩིས་ཚང་ཞིག ལག་ལེན་མ་བྱེད་ཡོད།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འགོ་འཛུལ་: NHS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Bhutan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Bhutan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NHS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DAPMHHIV-502652578-1716290</_dlc_DocId>
    <_dlc_DocIdUrl xmlns="9e17fbd9-fb4c-4d20-9ec4-18aa77a91b0d">
      <Url>https://unicef.sharepoint.com/teams/DAPM-Health-HIV/_layouts/15/DocIdRedir.aspx?ID=DAPMHHIV-502652578-1716290</Url>
      <Description>DAPMHHIV-502652578-1716290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947ddae5-2c78-471d-85a8-f2b72cbe7dc3</vt:lpwstr>
  </property>
  <property fmtid="{D5CDD505-2E9C-101B-9397-08002B2CF9AE}" pid="4" name="MediaServiceImageTags">
    <vt:lpwstr/>
  </property>
</Properties>
</file>